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svg" ContentType="image/svg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2" r:id="rId59"/>
    <p:sldId id="313" r:id="rId60"/>
    <p:sldId id="314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  <p:sldId id="335" r:id="rId82"/>
    <p:sldId id="336" r:id="rId83"/>
    <p:sldId id="337" r:id="rId84"/>
    <p:sldId id="338" r:id="rId85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slide" Target="slides/slide12.xml"/>
  <Relationship Id="rId15" Type="http://schemas.openxmlformats.org/officeDocument/2006/relationships/slide" Target="slides/slide13.xml"/>
  <Relationship Id="rId16" Type="http://schemas.openxmlformats.org/officeDocument/2006/relationships/slide" Target="slides/slide14.xml"/>
  <Relationship Id="rId17" Type="http://schemas.openxmlformats.org/officeDocument/2006/relationships/slide" Target="slides/slide15.xml"/>
  <Relationship Id="rId18" Type="http://schemas.openxmlformats.org/officeDocument/2006/relationships/slide" Target="slides/slide16.xml"/>
  <Relationship Id="rId19" Type="http://schemas.openxmlformats.org/officeDocument/2006/relationships/slide" Target="slides/slide17.xml"/>
  <Relationship Id="rId20" Type="http://schemas.openxmlformats.org/officeDocument/2006/relationships/slide" Target="slides/slide18.xml"/>
  <Relationship Id="rId21" Type="http://schemas.openxmlformats.org/officeDocument/2006/relationships/slide" Target="slides/slide19.xml"/>
  <Relationship Id="rId22" Type="http://schemas.openxmlformats.org/officeDocument/2006/relationships/slide" Target="slides/slide20.xml"/>
  <Relationship Id="rId23" Type="http://schemas.openxmlformats.org/officeDocument/2006/relationships/slide" Target="slides/slide21.xml"/>
  <Relationship Id="rId24" Type="http://schemas.openxmlformats.org/officeDocument/2006/relationships/slide" Target="slides/slide22.xml"/>
  <Relationship Id="rId25" Type="http://schemas.openxmlformats.org/officeDocument/2006/relationships/slide" Target="slides/slide23.xml"/>
  <Relationship Id="rId26" Type="http://schemas.openxmlformats.org/officeDocument/2006/relationships/slide" Target="slides/slide24.xml"/>
  <Relationship Id="rId27" Type="http://schemas.openxmlformats.org/officeDocument/2006/relationships/slide" Target="slides/slide25.xml"/>
  <Relationship Id="rId28" Type="http://schemas.openxmlformats.org/officeDocument/2006/relationships/slide" Target="slides/slide26.xml"/>
  <Relationship Id="rId29" Type="http://schemas.openxmlformats.org/officeDocument/2006/relationships/slide" Target="slides/slide27.xml"/>
  <Relationship Id="rId30" Type="http://schemas.openxmlformats.org/officeDocument/2006/relationships/slide" Target="slides/slide28.xml"/>
  <Relationship Id="rId31" Type="http://schemas.openxmlformats.org/officeDocument/2006/relationships/slide" Target="slides/slide29.xml"/>
  <Relationship Id="rId32" Type="http://schemas.openxmlformats.org/officeDocument/2006/relationships/slide" Target="slides/slide30.xml"/>
  <Relationship Id="rId33" Type="http://schemas.openxmlformats.org/officeDocument/2006/relationships/slide" Target="slides/slide31.xml"/>
  <Relationship Id="rId34" Type="http://schemas.openxmlformats.org/officeDocument/2006/relationships/slide" Target="slides/slide32.xml"/>
  <Relationship Id="rId35" Type="http://schemas.openxmlformats.org/officeDocument/2006/relationships/slide" Target="slides/slide33.xml"/>
  <Relationship Id="rId36" Type="http://schemas.openxmlformats.org/officeDocument/2006/relationships/slide" Target="slides/slide34.xml"/>
  <Relationship Id="rId37" Type="http://schemas.openxmlformats.org/officeDocument/2006/relationships/slide" Target="slides/slide35.xml"/>
  <Relationship Id="rId38" Type="http://schemas.openxmlformats.org/officeDocument/2006/relationships/slide" Target="slides/slide36.xml"/>
  <Relationship Id="rId39" Type="http://schemas.openxmlformats.org/officeDocument/2006/relationships/slide" Target="slides/slide37.xml"/>
  <Relationship Id="rId40" Type="http://schemas.openxmlformats.org/officeDocument/2006/relationships/slide" Target="slides/slide38.xml"/>
  <Relationship Id="rId41" Type="http://schemas.openxmlformats.org/officeDocument/2006/relationships/slide" Target="slides/slide39.xml"/>
  <Relationship Id="rId42" Type="http://schemas.openxmlformats.org/officeDocument/2006/relationships/slide" Target="slides/slide40.xml"/>
  <Relationship Id="rId43" Type="http://schemas.openxmlformats.org/officeDocument/2006/relationships/slide" Target="slides/slide41.xml"/>
  <Relationship Id="rId44" Type="http://schemas.openxmlformats.org/officeDocument/2006/relationships/slide" Target="slides/slide42.xml"/>
  <Relationship Id="rId45" Type="http://schemas.openxmlformats.org/officeDocument/2006/relationships/slide" Target="slides/slide43.xml"/>
  <Relationship Id="rId46" Type="http://schemas.openxmlformats.org/officeDocument/2006/relationships/slide" Target="slides/slide44.xml"/>
  <Relationship Id="rId47" Type="http://schemas.openxmlformats.org/officeDocument/2006/relationships/slide" Target="slides/slide45.xml"/>
  <Relationship Id="rId48" Type="http://schemas.openxmlformats.org/officeDocument/2006/relationships/slide" Target="slides/slide46.xml"/>
  <Relationship Id="rId49" Type="http://schemas.openxmlformats.org/officeDocument/2006/relationships/slide" Target="slides/slide47.xml"/>
  <Relationship Id="rId50" Type="http://schemas.openxmlformats.org/officeDocument/2006/relationships/slide" Target="slides/slide48.xml"/>
  <Relationship Id="rId51" Type="http://schemas.openxmlformats.org/officeDocument/2006/relationships/slide" Target="slides/slide49.xml"/>
  <Relationship Id="rId52" Type="http://schemas.openxmlformats.org/officeDocument/2006/relationships/slide" Target="slides/slide50.xml"/>
  <Relationship Id="rId53" Type="http://schemas.openxmlformats.org/officeDocument/2006/relationships/slide" Target="slides/slide51.xml"/>
  <Relationship Id="rId54" Type="http://schemas.openxmlformats.org/officeDocument/2006/relationships/slide" Target="slides/slide52.xml"/>
  <Relationship Id="rId55" Type="http://schemas.openxmlformats.org/officeDocument/2006/relationships/slide" Target="slides/slide53.xml"/>
  <Relationship Id="rId56" Type="http://schemas.openxmlformats.org/officeDocument/2006/relationships/slide" Target="slides/slide54.xml"/>
  <Relationship Id="rId57" Type="http://schemas.openxmlformats.org/officeDocument/2006/relationships/slide" Target="slides/slide55.xml"/>
  <Relationship Id="rId58" Type="http://schemas.openxmlformats.org/officeDocument/2006/relationships/slide" Target="slides/slide56.xml"/>
  <Relationship Id="rId59" Type="http://schemas.openxmlformats.org/officeDocument/2006/relationships/slide" Target="slides/slide57.xml"/>
  <Relationship Id="rId60" Type="http://schemas.openxmlformats.org/officeDocument/2006/relationships/slide" Target="slides/slide58.xml"/>
  <Relationship Id="rId61" Type="http://schemas.openxmlformats.org/officeDocument/2006/relationships/slide" Target="slides/slide59.xml"/>
  <Relationship Id="rId62" Type="http://schemas.openxmlformats.org/officeDocument/2006/relationships/slide" Target="slides/slide60.xml"/>
  <Relationship Id="rId63" Type="http://schemas.openxmlformats.org/officeDocument/2006/relationships/slide" Target="slides/slide61.xml"/>
  <Relationship Id="rId64" Type="http://schemas.openxmlformats.org/officeDocument/2006/relationships/slide" Target="slides/slide62.xml"/>
  <Relationship Id="rId65" Type="http://schemas.openxmlformats.org/officeDocument/2006/relationships/slide" Target="slides/slide63.xml"/>
  <Relationship Id="rId66" Type="http://schemas.openxmlformats.org/officeDocument/2006/relationships/slide" Target="slides/slide64.xml"/>
  <Relationship Id="rId67" Type="http://schemas.openxmlformats.org/officeDocument/2006/relationships/slide" Target="slides/slide65.xml"/>
  <Relationship Id="rId68" Type="http://schemas.openxmlformats.org/officeDocument/2006/relationships/slide" Target="slides/slide66.xml"/>
  <Relationship Id="rId69" Type="http://schemas.openxmlformats.org/officeDocument/2006/relationships/slide" Target="slides/slide67.xml"/>
  <Relationship Id="rId70" Type="http://schemas.openxmlformats.org/officeDocument/2006/relationships/slide" Target="slides/slide68.xml"/>
  <Relationship Id="rId71" Type="http://schemas.openxmlformats.org/officeDocument/2006/relationships/slide" Target="slides/slide69.xml"/>
  <Relationship Id="rId72" Type="http://schemas.openxmlformats.org/officeDocument/2006/relationships/slide" Target="slides/slide70.xml"/>
  <Relationship Id="rId73" Type="http://schemas.openxmlformats.org/officeDocument/2006/relationships/slide" Target="slides/slide71.xml"/>
  <Relationship Id="rId74" Type="http://schemas.openxmlformats.org/officeDocument/2006/relationships/slide" Target="slides/slide72.xml"/>
  <Relationship Id="rId75" Type="http://schemas.openxmlformats.org/officeDocument/2006/relationships/slide" Target="slides/slide73.xml"/>
  <Relationship Id="rId76" Type="http://schemas.openxmlformats.org/officeDocument/2006/relationships/slide" Target="slides/slide74.xml"/>
  <Relationship Id="rId77" Type="http://schemas.openxmlformats.org/officeDocument/2006/relationships/slide" Target="slides/slide75.xml"/>
  <Relationship Id="rId78" Type="http://schemas.openxmlformats.org/officeDocument/2006/relationships/slide" Target="slides/slide76.xml"/>
  <Relationship Id="rId79" Type="http://schemas.openxmlformats.org/officeDocument/2006/relationships/slide" Target="slides/slide77.xml"/>
  <Relationship Id="rId80" Type="http://schemas.openxmlformats.org/officeDocument/2006/relationships/slide" Target="slides/slide78.xml"/>
  <Relationship Id="rId81" Type="http://schemas.openxmlformats.org/officeDocument/2006/relationships/slide" Target="slides/slide79.xml"/>
  <Relationship Id="rId82" Type="http://schemas.openxmlformats.org/officeDocument/2006/relationships/slide" Target="slides/slide80.xml"/>
  <Relationship Id="rId83" Type="http://schemas.openxmlformats.org/officeDocument/2006/relationships/slide" Target="slides/slide81.xml"/>
  <Relationship Id="rId84" Type="http://schemas.openxmlformats.org/officeDocument/2006/relationships/slide" Target="slides/slide82.xml"/>
  <Relationship Id="rId85" Type="http://schemas.openxmlformats.org/officeDocument/2006/relationships/slide" Target="slides/slide83.xml"/>
  <Relationship Id="rId86" Type="http://schemas.openxmlformats.org/officeDocument/2006/relationships/presProps" Target="presProps.xml"/>
  <Relationship Id="rId87" Type="http://schemas.openxmlformats.org/officeDocument/2006/relationships/viewProps" Target="viewProps.xml"/>
  <Relationship Id="rId88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3233328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799_ca_object_representations_media_1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915_ca_object_representations_media_13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1401_ca_object_representations_media_12_large11.jpg"/>
</Relationships>

</file>

<file path=ppt/slides/_rels/slide1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693_ca_object_representations_media_15_large12.jpg"/>
</Relationships>

</file>

<file path=ppt/slides/_rels/slide1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280_ca_object_representations_media_56_large13.jpg"/>
</Relationships>

</file>

<file path=ppt/slides/_rels/slide1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681_ca_object_representations_media_57_large14.jpg"/>
</Relationships>

</file>

<file path=ppt/slides/_rels/slide1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995_ca_object_representations_media_70_large15.jpg"/>
</Relationships>

</file>

<file path=ppt/slides/_rels/slide1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385_ca_object_representations_media_92_large16.jpg"/>
</Relationships>

</file>

<file path=ppt/slides/_rels/slide1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0962_ca_object_representations_media_35_large17.jpg"/>
</Relationships>

</file>

<file path=ppt/slides/_rels/slide1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058_ca_object_representations_media_80_large18.jpg"/>
</Relationships>

</file>

<file path=ppt/slides/_rels/slide1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758_ca_object_representations_media_66_large19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6841_ca_object_representations_media_7_large2.jpg"/>
</Relationships>

</file>

<file path=ppt/slides/_rels/slide2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380_ca_object_representations_media_40_large20.jpg"/>
</Relationships>

</file>

<file path=ppt/slides/_rels/slide2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9299_ca_object_representations_media_51_large21.jpg"/>
</Relationships>

</file>

<file path=ppt/slides/_rels/slide2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920_ca_object_representations_media_54_large22.jpg"/>
</Relationships>

</file>

<file path=ppt/slides/_rels/slide2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432_ca_object_representations_media_63_large23.jpg"/>
</Relationships>

</file>

<file path=ppt/slides/_rels/slide2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2274_ca_object_representations_media_41_large24.jpg"/>
</Relationships>

</file>

<file path=ppt/slides/_rels/slide2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292_ca_object_representations_media_64_large25.jpg"/>
</Relationships>

</file>

<file path=ppt/slides/_rels/slide2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008_ca_object_representations_media_38_large26.jpg"/>
</Relationships>

</file>

<file path=ppt/slides/_rels/slide2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3894_ca_object_representations_media_65_large27.jpg"/>
</Relationships>

</file>

<file path=ppt/slides/_rels/slide2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566_ca_object_representations_media_36_large28.jpg"/>
</Relationships>

</file>

<file path=ppt/slides/_rels/slide2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886_ca_object_representations_media_62_large29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8680_ca_object_representations_media_2_large3.jpg"/>
</Relationships>

</file>

<file path=ppt/slides/_rels/slide3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99_ca_object_representations_media_39_large30.jpg"/>
</Relationships>

</file>

<file path=ppt/slides/_rels/slide3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1427_ca_object_representations_media_53_large31.jpg"/>
</Relationships>

</file>

<file path=ppt/slides/_rels/slide3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558_ca_object_representations_media_68_large32.jpg"/>
</Relationships>

</file>

<file path=ppt/slides/_rels/slide3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0731_ca_object_representations_media_49_large33.jpg"/>
</Relationships>

</file>

<file path=ppt/slides/_rels/slide3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295_ca_object_representations_media_67_large34.jpg"/>
</Relationships>

</file>

<file path=ppt/slides/_rels/slide3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2_ca_object_representations_media_69_large35.jpg"/>
</Relationships>

</file>

<file path=ppt/slides/_rels/slide3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7554_ca_object_representations_media_55_large36.jpg"/>
</Relationships>

</file>

<file path=ppt/slides/_rels/slide3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986_ca_object_representations_media_52_large37.jpg"/>
</Relationships>

</file>

<file path=ppt/slides/_rels/slide3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322_ca_object_representations_media_50_large38.jpg"/>
</Relationships>

</file>

<file path=ppt/slides/_rels/slide3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708_ca_object_representations_media_45_large39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5653_ca_object_representations_media_3_large4.jpg"/>
</Relationships>

</file>

<file path=ppt/slides/_rels/slide4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7022_ca_object_representations_media_47_large40.jpg"/>
</Relationships>

</file>

<file path=ppt/slides/_rels/slide4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7120_ca_object_representations_media_48_large41.jpg"/>
</Relationships>

</file>

<file path=ppt/slides/_rels/slide4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9957_ca_object_representations_media_86_large42.jpg"/>
</Relationships>

</file>

<file path=ppt/slides/_rels/slide4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592_ca_object_representations_media_87_large43.jpg"/>
</Relationships>

</file>

<file path=ppt/slides/_rels/slide4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5016_ca_object_representations_media_88_large44.jpg"/>
</Relationships>

</file>

<file path=ppt/slides/_rels/slide4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268_ca_object_representations_media_89_large45.jpg"/>
</Relationships>

</file>

<file path=ppt/slides/_rels/slide4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8118_ca_object_representations_media_90_large46.jpg"/>
</Relationships>

</file>

<file path=ppt/slides/_rels/slide4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167_ca_object_representations_media_91_large47.jpg"/>
</Relationships>

</file>

<file path=ppt/slides/_rels/slide4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626_ca_object_representations_media_19_large48.jpg"/>
</Relationships>

</file>

<file path=ppt/slides/_rels/slide4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530_ca_object_representations_media_18_large49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9079_ca_object_representations_media_4_large5.jpg"/>
</Relationships>

</file>

<file path=ppt/slides/_rels/slide5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878_ca_object_representations_media_17_large50.jpg"/>
</Relationships>

</file>

<file path=ppt/slides/_rels/slide5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346_ca_object_representations_media_20_large51.jpg"/>
</Relationships>

</file>

<file path=ppt/slides/_rels/slide5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86_ca_object_representations_media_21_large52.jpg"/>
</Relationships>

</file>

<file path=ppt/slides/_rels/slide5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4357_ca_object_representations_media_22_large53.jpg"/>
</Relationships>

</file>

<file path=ppt/slides/_rels/slide5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3492_ca_object_representations_media_23_large54.jpg"/>
</Relationships>

</file>

<file path=ppt/slides/_rels/slide5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259_ca_object_representations_media_24_large55.jpg"/>
</Relationships>

</file>

<file path=ppt/slides/_rels/slide5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5548_ca_object_representations_media_25_large56.jpg"/>
</Relationships>

</file>

<file path=ppt/slides/_rels/slide5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026_ca_object_representations_media_26_large57.jpg"/>
</Relationships>

</file>

<file path=ppt/slides/_rels/slide5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1144_ca_object_representations_media_27_large58.jpg"/>
</Relationships>

</file>

<file path=ppt/slides/_rels/slide5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0704_ca_object_representations_media_28_large59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488_ca_object_representations_media_6_large6.jpg"/>
</Relationships>

</file>

<file path=ppt/slides/_rels/slide6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072_ca_object_representations_media_29_large60.jpg"/>
</Relationships>

</file>

<file path=ppt/slides/_rels/slide6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1579_ca_object_representations_media_30_large61.jpg"/>
</Relationships>

</file>

<file path=ppt/slides/_rels/slide6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8006_ca_object_representations_media_31_large62.jpg"/>
</Relationships>

</file>

<file path=ppt/slides/_rels/slide6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9962_ca_object_representations_media_32_large63.jpg"/>
</Relationships>

</file>

<file path=ppt/slides/_rels/slide6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73244_ca_object_representations_media_33_large64.jpg"/>
</Relationships>

</file>

<file path=ppt/slides/_rels/slide6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557_ca_object_representations_media_71_large65.jpg"/>
</Relationships>

</file>

<file path=ppt/slides/_rels/slide6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010_ca_object_representations_media_72_large66.jpg"/>
</Relationships>

</file>

<file path=ppt/slides/_rels/slide6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4692_ca_object_representations_media_73_large67.jpg"/>
</Relationships>

</file>

<file path=ppt/slides/_rels/slide6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2373_ca_object_representations_media_74_large68.jpg"/>
</Relationships>

</file>

<file path=ppt/slides/_rels/slide6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058_ca_object_representations_media_75_large69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7631_ca_object_representations_media_9_large7.jpg"/>
</Relationships>

</file>

<file path=ppt/slides/_rels/slide7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6486_ca_object_representations_media_76_large70.jpg"/>
</Relationships>

</file>

<file path=ppt/slides/_rels/slide7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6602_ca_object_representations_media_77_large71.jpg"/>
</Relationships>

</file>

<file path=ppt/slides/_rels/slide7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838_ca_object_representations_media_78_large72.jpg"/>
</Relationships>

</file>

<file path=ppt/slides/_rels/slide7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3319_ca_object_representations_media_79_large73.jpg"/>
</Relationships>

</file>

<file path=ppt/slides/_rels/slide7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789_ca_object_representations_media_81_large74.jpg"/>
</Relationships>

</file>

<file path=ppt/slides/_rels/slide7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4006_ca_object_representations_media_82_large75.jpg"/>
</Relationships>

</file>

<file path=ppt/slides/_rels/slide7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8020_ca_object_representations_media_83_large76.jpg"/>
</Relationships>

</file>

<file path=ppt/slides/_rels/slide7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2165_ca_object_representations_media_84_large77.jpg"/>
</Relationships>

</file>

<file path=ppt/slides/_rels/slide7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7979_ca_object_representations_media_85_large78.jpg"/>
</Relationships>

</file>

<file path=ppt/slides/_rels/slide7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986_ca_object_representations_media_43_large79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87939_ca_object_representations_media_10_large8.jpg"/>
</Relationships>

</file>

<file path=ppt/slides/_rels/slide8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2241_ca_object_representations_media_37_large80.jpg"/>
</Relationships>

</file>

<file path=ppt/slides/_rels/slide8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3130_ca_object_representations_media_42_large81.jpg"/>
</Relationships>

</file>

<file path=ppt/slides/_rels/slide8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7280_ca_object_representations_media_44_large82.jpg"/>
</Relationships>

</file>

<file path=ppt/slides/_rels/slide8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66878_ca_object_representations_media_34_large83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0860_ca_object_representations_media_11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Praetor (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14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gions Imperialis: Carta Galactica – The Imperium of Mankind (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alling Portals - Failed Experiment ()]]>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05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hite Dwarf Issue 497 ()]]>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lbrute ()]]>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ranon the Relentless, Chaos Lord ()]]>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orld Eaters Lord on Juggernaught ()]]>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004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gion Terminator Squad ()]]>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771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hadowseer (189)]]>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38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os Cultist (199)]]>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574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balite Warrior (226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62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rhammer 40,000 Rogue Trader ()]]>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28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balite Warrior (230)]]>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971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uccubus (236)]]>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7433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katrix (240)]]>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43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balite Warrior (246)]]>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3812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balite Warrior (247)]]>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38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balite Warrior (248)]]>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95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rchon (249)]]>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124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balite Warrior (250)]]>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71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Sybarite (252)]]>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balite Warrior (255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uler fiend ()]]>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abalite Warrior (257)]]>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ych (259)]]>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670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ych (266)]]>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57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ych (268)]]>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95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ych (269)]]>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33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ych (270)]]>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47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ych (359)]]>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86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ych (363)]]>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241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ych (381)]]>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193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Dishonoured (392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006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lbrute ()]]>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98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khal (393)]]>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66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khal (394)]]>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ightbound Champion (395)]]>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ightbound (396)]]>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Eightbound (398)]]>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387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haos Cruiser (399)]]>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Champion (400)]]>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01)]]>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03)]]>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543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267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man Russ Battle Tank ()]]>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05)]]>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86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23)]]>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241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Champion (424)]]>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384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25)]]>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6765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emptor Dreadnought (426)]]>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765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emptor Dreadnought (427)]]>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7432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emptor Dreadnought (428)]]>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924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Contemptor Dreadnought (429)]]>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8575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Champion (430)]]>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5812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31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956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hite Dwarf Issue 477 ()]]>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266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32)]]>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9718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33)]]>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61150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Malcador Tank (434)]]>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19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gion Sicaran (435)]]>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9339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Legion Sicaran (436)]]>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37)]]>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29565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khal (438)]]></a:t>
            </a: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39)]]>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khal (440)]]>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khal (441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Angron, Daemon Primarch of Khorne ()]]>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khal Pack Leader (442)]]></a:t>
            </a: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khal (443)]]>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khal (444)]]></a:t>
            </a: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Jakhal (445)]]>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46)]]></a:t>
            </a: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47)]]></a:t>
            </a: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48)]]></a:t>
            </a: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49)]]></a:t>
            </a: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Khorne Berzerker (450)]]></a:t>
            </a: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8122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arlequin Player (679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Warhound Titan ()]]>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3051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arlequin Player (682)]]></a:t>
            </a: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arlequin Player (683)]]></a:t>
            </a: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0003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arlequin Player (684)]]>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3609975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arlequin Player (685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00300" cy="3200400"/>
          </a:xfrm>
          <a:prstGeom prst="rect">
            <a:avLst/>
          </a:prstGeom>
          <a:noFill/>
          <a:effectLst>
            <a:outerShdw blurRad="57150" dist="95250" dir="2700000" algn="br" rotWithShape="0">
              <a:srgbClr val="000000">
                <a:alpha val="50000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rtl="0" fontAlgn="base" marL="0" marR="0" indent="0"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sz="2000" spc="0" u="none">
                <a:solidFill>
                  <a:srgbClr val="000000">
                    <a:alpha val="0"/>
                  </a:srgbClr>
                </a:solidFill>
                <a:latin typeface="Calibri"/>
              </a:rPr>
              <a:t><![CDATA[Heldrake (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4">
  <a:themeElements>
    <a:clrScheme name="Theme5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54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83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2024-04-27T11:24:15Z</dcterms:created>
  <dcterms:modified xsi:type="dcterms:W3CDTF">2024-04-27T11:24:15Z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